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D"/>
    <a:srgbClr val="FFFCB1"/>
    <a:srgbClr val="2EE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62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1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3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0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7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5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76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3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7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A8A6E-6160-1D44-99F6-03F141310973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5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1143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8</cp:revision>
  <dcterms:created xsi:type="dcterms:W3CDTF">2024-07-20T00:53:06Z</dcterms:created>
  <dcterms:modified xsi:type="dcterms:W3CDTF">2024-08-04T20:01:57Z</dcterms:modified>
</cp:coreProperties>
</file>